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60" r:id="rId4"/>
    <p:sldId id="276" r:id="rId5"/>
    <p:sldId id="261" r:id="rId6"/>
    <p:sldId id="262" r:id="rId7"/>
    <p:sldId id="258" r:id="rId8"/>
    <p:sldId id="259" r:id="rId9"/>
    <p:sldId id="268" r:id="rId10"/>
    <p:sldId id="267" r:id="rId11"/>
    <p:sldId id="270" r:id="rId12"/>
    <p:sldId id="274" r:id="rId13"/>
    <p:sldId id="273" r:id="rId14"/>
    <p:sldId id="275" r:id="rId15"/>
    <p:sldId id="277" r:id="rId16"/>
    <p:sldId id="278" r:id="rId17"/>
    <p:sldId id="279" r:id="rId18"/>
    <p:sldId id="284" r:id="rId19"/>
    <p:sldId id="281" r:id="rId20"/>
    <p:sldId id="311" r:id="rId21"/>
    <p:sldId id="312" r:id="rId22"/>
    <p:sldId id="300" r:id="rId23"/>
    <p:sldId id="301" r:id="rId24"/>
    <p:sldId id="303" r:id="rId25"/>
    <p:sldId id="304" r:id="rId26"/>
    <p:sldId id="305" r:id="rId27"/>
    <p:sldId id="308" r:id="rId28"/>
    <p:sldId id="309" r:id="rId29"/>
    <p:sldId id="306" r:id="rId30"/>
    <p:sldId id="313" r:id="rId31"/>
    <p:sldId id="307" r:id="rId32"/>
    <p:sldId id="310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879BAB7-C613-42B8-BE74-3A373A6D36E0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68F86DC-A72B-406C-8E1B-E103C4043ED2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hyperlink" Target="mailto:Debian@192.168.7.2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www.mathworks.com/help/supportpkg/beagleboneio/ug/the-beaglebone-black-gpio-pins.html#:~:text=When%20you%20read%20the%20GPIO,of%20the%20pin%20is%201%20" TargetMode="External"/><Relationship Id="rId2" Type="http://schemas.openxmlformats.org/officeDocument/2006/relationships/hyperlink" Target="https://beagleboard.org/blog/2016-09-26-meet-beaglebone-black-wireless" TargetMode="External"/><Relationship Id="rId1" Type="http://schemas.openxmlformats.org/officeDocument/2006/relationships/hyperlink" Target="https://www.element14.com/community/community/designcenter/single-board-computers/next-genbeaglebone/blog/2019/08/15/beaglebone-black-bbb-io-gpio-spi-and-i2c-library-for-c-2019-edition#jive_content_id_How_to_Install_the_Library" TargetMode="External"/></Relationships>
</file>

<file path=ppt/slides/_rels/slide3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components101.com/misc/buzzer-pinout-working-datasheet" TargetMode="External"/><Relationship Id="rId3" Type="http://schemas.openxmlformats.org/officeDocument/2006/relationships/hyperlink" Target="https://www.engineersgarage.com/tech-articles/buzzers-types-transducer-indicator-piezo-magnetic/" TargetMode="External"/><Relationship Id="rId2" Type="http://schemas.openxmlformats.org/officeDocument/2006/relationships/hyperlink" Target="https://www.quisure.com/blog/faq/what-is-a-buzzer" TargetMode="External"/><Relationship Id="rId1" Type="http://schemas.openxmlformats.org/officeDocument/2006/relationships/hyperlink" Target="https://www.element14.com/community/community/designcenter/single-board-computers/next-genbeaglebone/blog/2019/08/15/beaglebone-black-bbb-io-gpio-spi-and-i2c-library-for-c-2019-edition#jive_content_id_How_to_Install_the_Librar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0" y="630316"/>
            <a:ext cx="8574622" cy="230819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Based Smart Restaurant Menu Using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         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Interfacing of Buzzer with BB-WI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076608"/>
            <a:ext cx="6987645" cy="2308193"/>
          </a:xfrm>
        </p:spPr>
        <p:txBody>
          <a:bodyPr/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to: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Mike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Aleshams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Ramandeep Kaur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3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287261"/>
            <a:ext cx="6159362" cy="878889"/>
          </a:xfrm>
        </p:spPr>
        <p:txBody>
          <a:bodyPr>
            <a:noAutofit/>
          </a:bodyPr>
          <a:lstStyle/>
          <a:p>
            <a:r>
              <a:rPr lang="en-CA" sz="40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Software compatibility of BB-WI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946" y="685800"/>
            <a:ext cx="2396971" cy="1835458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645546"/>
            <a:ext cx="8414290" cy="3755254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CA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Debian pre-configured with Cloud9 IDE on Node.js with </a:t>
            </a:r>
            <a:r>
              <a:rPr lang="en-CA" sz="20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BoneScript</a:t>
            </a:r>
            <a:r>
              <a:rPr lang="en-CA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library</a:t>
            </a:r>
            <a:endParaRPr lang="en-CA" sz="20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CA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Third-party support of Android, Ubuntu and many more upon open source Linux kernel</a:t>
            </a:r>
            <a:endParaRPr lang="en-CA" sz="20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CA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Non-operating-system-based peripheral support vi TI </a:t>
            </a:r>
            <a:r>
              <a:rPr lang="en-CA" sz="20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StarterWare</a:t>
            </a:r>
            <a:r>
              <a:rPr lang="en-CA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library</a:t>
            </a:r>
            <a:endParaRPr lang="en-CA" sz="20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IN" sz="20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287261"/>
            <a:ext cx="6159362" cy="878889"/>
          </a:xfrm>
        </p:spPr>
        <p:txBody>
          <a:bodyPr>
            <a:noAutofit/>
          </a:bodyPr>
          <a:lstStyle/>
          <a:p>
            <a:r>
              <a:rPr lang="en-CA" sz="40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input/output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946" y="685800"/>
            <a:ext cx="2396971" cy="1835458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645546"/>
            <a:ext cx="8414290" cy="3755254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Reset button</a:t>
            </a:r>
            <a:endParaRPr lang="en-US" sz="28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Boot button</a:t>
            </a:r>
            <a:endParaRPr lang="en-US" sz="28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Power button</a:t>
            </a:r>
            <a:endParaRPr lang="en-US" sz="28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 user configurable LEDs; </a:t>
            </a:r>
            <a:r>
              <a:rPr lang="en-US" sz="28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8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BT enable LEDs; power LED</a:t>
            </a:r>
            <a:endParaRPr lang="en-US" sz="28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IN" sz="20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287261"/>
            <a:ext cx="6159362" cy="878889"/>
          </a:xfrm>
        </p:spPr>
        <p:txBody>
          <a:bodyPr>
            <a:noAutofit/>
          </a:bodyPr>
          <a:lstStyle/>
          <a:p>
            <a:r>
              <a:rPr lang="en-CA" sz="4000" b="1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Expansion header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946" y="685800"/>
            <a:ext cx="2396971" cy="1835458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645546"/>
            <a:ext cx="8414290" cy="3755254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§"/>
            </a:pPr>
            <a:r>
              <a:rPr lang="en-US" sz="3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65 digital I/O with general purpose I/O, SPI, I2C, PWM, CAN, UART, SD, quadrature encoders and more</a:t>
            </a:r>
            <a:endParaRPr lang="en-US" sz="32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3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 analog inputs</a:t>
            </a:r>
            <a:endParaRPr lang="en-US" sz="32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3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Power in/out</a:t>
            </a:r>
            <a:endParaRPr lang="en-US" sz="32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77555"/>
            <a:ext cx="8574622" cy="6835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 Diagram of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66983" y="1695634"/>
            <a:ext cx="8236039" cy="4984811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6876" r="-1690"/>
          <a:stretch>
            <a:fillRect/>
          </a:stretch>
        </p:blipFill>
        <p:spPr>
          <a:xfrm>
            <a:off x="3266982" y="861135"/>
            <a:ext cx="8925017" cy="59968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Buzzer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buzzer or beeper is an audio signaling device, which may be mechanical ,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electromechnical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piezoelectric. Typical uses of buzzers and beepers include alarm devices, timers and confirmation of user input such as a mouse click or keystroke.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431" y="199008"/>
            <a:ext cx="4029764" cy="3124200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Buzzer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6478958" cy="312420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31313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following kinds of buzzers, based on construction:</a:t>
            </a:r>
            <a:endParaRPr lang="en-US" sz="2400" dirty="0">
              <a:solidFill>
                <a:srgbClr val="31313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IN" sz="2400" b="0" i="0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Piezoelectric buzzers</a:t>
            </a:r>
            <a:endParaRPr lang="en-IN" sz="2400" b="0" i="0" dirty="0">
              <a:solidFill>
                <a:srgbClr val="3131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IN" sz="2400" b="0" i="0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Magnetic buzzers</a:t>
            </a:r>
            <a:endParaRPr lang="en-IN" sz="2400" b="0" i="0" dirty="0">
              <a:solidFill>
                <a:srgbClr val="3131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IN" sz="2400" b="0" i="0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Electromagnetic buzzers</a:t>
            </a:r>
            <a:endParaRPr lang="en-IN" sz="2400" b="0" i="0" dirty="0">
              <a:solidFill>
                <a:srgbClr val="3131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IN" sz="2400" b="0" i="0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Mechanical buzzers</a:t>
            </a:r>
            <a:endParaRPr lang="en-IN" sz="2400" b="0" i="0" dirty="0">
              <a:solidFill>
                <a:srgbClr val="3131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IN" sz="2400" b="0" i="0" dirty="0">
                <a:solidFill>
                  <a:srgbClr val="31313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Electromechanical buzzers</a:t>
            </a:r>
            <a:endParaRPr lang="en-IN" sz="2400" b="0" i="0" dirty="0">
              <a:solidFill>
                <a:srgbClr val="31313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0028" y="304800"/>
            <a:ext cx="4029764" cy="3124200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2" cy="1752599"/>
          </a:xfrm>
        </p:spPr>
        <p:txBody>
          <a:bodyPr/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of Buzzer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Rated Voltage: 6V DC</a:t>
            </a:r>
            <a:endParaRPr lang="en-US" sz="2000" b="0" i="0" dirty="0">
              <a:solidFill>
                <a:srgbClr val="2125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Operating Voltage: 4-8V DC</a:t>
            </a:r>
            <a:endParaRPr lang="en-US" sz="2000" b="0" i="0" dirty="0">
              <a:solidFill>
                <a:srgbClr val="2125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Rated current: &lt;30mA</a:t>
            </a:r>
            <a:endParaRPr lang="en-US" sz="2000" b="0" i="0" dirty="0">
              <a:solidFill>
                <a:srgbClr val="2125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Sound Type: Continuous Beep</a:t>
            </a:r>
            <a:endParaRPr lang="en-US" sz="2000" b="0" i="0" dirty="0">
              <a:solidFill>
                <a:srgbClr val="2125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Resonant Frequency: ~2300 Hz </a:t>
            </a:r>
            <a:endParaRPr lang="en-US" sz="2000" b="0" i="0" dirty="0">
              <a:solidFill>
                <a:srgbClr val="2125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Small and neat sealed package</a:t>
            </a:r>
            <a:endParaRPr lang="en-US" sz="2000" b="0" i="0" dirty="0">
              <a:solidFill>
                <a:srgbClr val="2125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Breadboard and Perf board friendly</a:t>
            </a:r>
            <a:endParaRPr lang="en-US" sz="2000" b="0" i="0" dirty="0">
              <a:solidFill>
                <a:srgbClr val="212529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236" y="74720"/>
            <a:ext cx="4029764" cy="3124200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363984"/>
            <a:ext cx="10018713" cy="116297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Interfacing of Buzzer with BB-WI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016" b="23122"/>
          <a:stretch>
            <a:fillRect/>
          </a:stretch>
        </p:blipFill>
        <p:spPr>
          <a:xfrm>
            <a:off x="3435658" y="1295399"/>
            <a:ext cx="5211192" cy="4732539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Interfacing of Buzzer with BB-WI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 wire(+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of buzzer connect</a:t>
            </a:r>
            <a:r>
              <a:rPr lang="en-CA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8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pin(GPIO_67) of P8 header of BB-WI.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 wire(Ground) of buzzer connected to 2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pin(DGND) of P8 header of BB-WI.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29" b="22259"/>
          <a:stretch>
            <a:fillRect/>
          </a:stretch>
        </p:blipFill>
        <p:spPr>
          <a:xfrm>
            <a:off x="7173157" y="2667000"/>
            <a:ext cx="4243526" cy="3662779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Interfacing communication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protocol:GPIO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 configure a GPIO pin as an input 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output.If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pin is unconfigured, reading from the pin configures it as 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input.Writing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the pin configures it as an output.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you write  1 to a GPIO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pin,the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pin outputs +3.3V. When you write 0 to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pin,or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not write anything ,the pin is grounded and output 0V.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550416"/>
            <a:ext cx="10018713" cy="119848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615736"/>
            <a:ext cx="10018713" cy="4367813"/>
          </a:xfrm>
        </p:spPr>
        <p:txBody>
          <a:bodyPr>
            <a:normAutofit fontScale="2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Block Diagram(Transmitter Side)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Diagram(Receiver Side)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6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Compatibility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6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input/output</a:t>
            </a:r>
            <a:endParaRPr lang="en-US" sz="64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Expansion Header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 Diagram</a:t>
            </a: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6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r">
              <a:buNone/>
            </a:pPr>
            <a:r>
              <a:rPr lang="en-US" dirty="0"/>
              <a:t>     </a:t>
            </a:r>
            <a:endParaRPr lang="en-I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15411"/>
            <a:ext cx="10018713" cy="1500326"/>
          </a:xfrm>
        </p:spPr>
        <p:txBody>
          <a:bodyPr/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Interfacing communication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protocol:GPIO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402" y="1393825"/>
            <a:ext cx="8680533" cy="4397375"/>
          </a:xfr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550417"/>
            <a:ext cx="8574622" cy="1393794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SSH to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2494624"/>
            <a:ext cx="6987645" cy="3249227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/>
              <a:t>Type this command in terminal and make </a:t>
            </a:r>
            <a:r>
              <a:rPr lang="en-US" dirty="0" err="1"/>
              <a:t>ssh</a:t>
            </a:r>
            <a:r>
              <a:rPr lang="en-US" dirty="0"/>
              <a:t> connection to BB-WI</a:t>
            </a:r>
            <a:endParaRPr lang="en-US" dirty="0"/>
          </a:p>
          <a:p>
            <a:pPr algn="l"/>
            <a:r>
              <a:rPr lang="en-US" dirty="0"/>
              <a:t>                   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1"/>
              </a:rPr>
              <a:t>Debian@192.168.7.2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this, put default password “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temppwd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68677"/>
            <a:ext cx="8574622" cy="8345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SSH to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</a:t>
            </a:r>
            <a:endParaRPr lang="en-IN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1216241"/>
            <a:ext cx="6987645" cy="416856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046" y="1216240"/>
            <a:ext cx="8711953" cy="564175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Installing Library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Commands installing </a:t>
            </a:r>
            <a:r>
              <a:rPr lang="en-US" dirty="0" err="1"/>
              <a:t>iobb</a:t>
            </a:r>
            <a:r>
              <a:rPr lang="en-US" dirty="0"/>
              <a:t> library: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mkdir</a:t>
            </a:r>
            <a:r>
              <a:rPr lang="en-US" dirty="0"/>
              <a:t> development</a:t>
            </a: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For creating a development folder.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cd development</a:t>
            </a: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To enter into development folder 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cd </a:t>
            </a:r>
            <a:r>
              <a:rPr lang="en-US" dirty="0" err="1"/>
              <a:t>iobb</a:t>
            </a: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/>
              <a:t>To enter into </a:t>
            </a:r>
            <a:r>
              <a:rPr lang="en-IN" dirty="0" err="1"/>
              <a:t>iobb</a:t>
            </a:r>
            <a:r>
              <a:rPr lang="en-IN" dirty="0"/>
              <a:t> directory</a:t>
            </a:r>
            <a:endParaRPr lang="en-IN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make</a:t>
            </a:r>
            <a:endParaRPr lang="en-IN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make install</a:t>
            </a:r>
            <a:endParaRPr lang="en-IN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68677"/>
            <a:ext cx="10018713" cy="1056442"/>
          </a:xfrm>
        </p:spPr>
        <p:txBody>
          <a:bodyPr/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Installing Library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332" y="1225550"/>
            <a:ext cx="8120674" cy="4565650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4412" y="-86557"/>
            <a:ext cx="10018713" cy="1752599"/>
          </a:xfrm>
        </p:spPr>
        <p:txBody>
          <a:bodyPr/>
          <a:lstStyle/>
          <a:p>
            <a:pPr algn="l"/>
            <a:r>
              <a:rPr lang="en-US" b="1" dirty="0"/>
              <a:t>C code for interfacing </a:t>
            </a:r>
            <a:endParaRPr lang="en-IN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865" y="1358900"/>
            <a:ext cx="8393550" cy="4784448"/>
          </a:xfr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50921"/>
            <a:ext cx="10018713" cy="1038688"/>
          </a:xfrm>
        </p:spPr>
        <p:txBody>
          <a:bodyPr/>
          <a:lstStyle/>
          <a:p>
            <a:pPr algn="l"/>
            <a:r>
              <a:rPr lang="en-US" b="1" dirty="0"/>
              <a:t>C code for interfacing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118587"/>
            <a:ext cx="10018713" cy="4672614"/>
          </a:xfrm>
        </p:spPr>
        <p:txBody>
          <a:bodyPr>
            <a:normAutofit/>
          </a:bodyPr>
          <a:lstStyle/>
          <a:p>
            <a:r>
              <a:rPr lang="en-IN" dirty="0"/>
              <a:t>#include&lt;stdio.h&gt;          //This header defines various functions for </a:t>
            </a:r>
            <a:r>
              <a:rPr lang="en-CA" altLang="en-IN" dirty="0"/>
              <a:t>perform</a:t>
            </a:r>
            <a:endParaRPr lang="en-IN" dirty="0"/>
          </a:p>
          <a:p>
            <a:r>
              <a:rPr lang="en-IN" dirty="0"/>
              <a:t>#include&lt;iobb.h&gt;          //This header allows to </a:t>
            </a:r>
            <a:r>
              <a:rPr lang="en-CA" altLang="en-IN" dirty="0"/>
              <a:t>access</a:t>
            </a:r>
            <a:r>
              <a:rPr lang="en-IN" dirty="0"/>
              <a:t> GPIO</a:t>
            </a:r>
            <a:endParaRPr lang="en-IN" dirty="0"/>
          </a:p>
          <a:p>
            <a:r>
              <a:rPr lang="en-IN" dirty="0"/>
              <a:t>int main(void)</a:t>
            </a:r>
            <a:endParaRPr lang="en-IN" dirty="0"/>
          </a:p>
          <a:p>
            <a:r>
              <a:rPr lang="en-IN" dirty="0"/>
              <a:t>{  </a:t>
            </a:r>
            <a:endParaRPr lang="en-IN" dirty="0"/>
          </a:p>
          <a:p>
            <a:r>
              <a:rPr lang="en-IN" dirty="0" err="1"/>
              <a:t>iolib_init</a:t>
            </a:r>
            <a:r>
              <a:rPr lang="en-IN" dirty="0"/>
              <a:t>();            //For initializing the library </a:t>
            </a:r>
            <a:r>
              <a:rPr lang="en-IN" dirty="0" err="1"/>
              <a:t>iobb</a:t>
            </a:r>
            <a:r>
              <a:rPr lang="en-IN" dirty="0"/>
              <a:t>. </a:t>
            </a:r>
            <a:endParaRPr lang="en-IN" dirty="0"/>
          </a:p>
          <a:p>
            <a:r>
              <a:rPr lang="en-IN" dirty="0"/>
              <a:t> </a:t>
            </a:r>
            <a:r>
              <a:rPr lang="en-IN" dirty="0" err="1"/>
              <a:t>iolib_setdir</a:t>
            </a:r>
            <a:r>
              <a:rPr lang="en-IN" dirty="0"/>
              <a:t>(8, 8, </a:t>
            </a:r>
            <a:r>
              <a:rPr lang="en-IN" dirty="0" err="1"/>
              <a:t>DigitalOut</a:t>
            </a:r>
            <a:r>
              <a:rPr lang="en-IN" dirty="0"/>
              <a:t>);        //</a:t>
            </a:r>
            <a:r>
              <a:rPr lang="en-IN" dirty="0" err="1"/>
              <a:t>Settting</a:t>
            </a:r>
            <a:r>
              <a:rPr lang="en-IN" dirty="0"/>
              <a:t> GPIO pin for output(8=P8 he$ </a:t>
            </a:r>
            <a:endParaRPr lang="en-IN" dirty="0"/>
          </a:p>
          <a:p>
            <a:r>
              <a:rPr lang="en-IN" dirty="0"/>
              <a:t> while(1)  </a:t>
            </a:r>
            <a:endParaRPr lang="en-IN" dirty="0"/>
          </a:p>
          <a:p>
            <a:r>
              <a:rPr lang="en-IN" dirty="0"/>
              <a:t>{   </a:t>
            </a:r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/>
              <a:t>C code for interfacing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0000" lnSpcReduction="20000"/>
          </a:bodyPr>
          <a:lstStyle/>
          <a:p>
            <a:r>
              <a:rPr lang="en-IN" dirty="0"/>
              <a:t> </a:t>
            </a:r>
            <a:r>
              <a:rPr lang="en-IN" dirty="0" err="1"/>
              <a:t>pin_high</a:t>
            </a:r>
            <a:r>
              <a:rPr lang="en-IN" dirty="0"/>
              <a:t>(8, 8);</a:t>
            </a:r>
            <a:endParaRPr lang="en-IN" dirty="0"/>
          </a:p>
          <a:p>
            <a:r>
              <a:rPr lang="en-IN" dirty="0" err="1"/>
              <a:t>printf</a:t>
            </a:r>
            <a:r>
              <a:rPr lang="en-IN" dirty="0"/>
              <a:t>("Buzzer is ON \n");    </a:t>
            </a:r>
            <a:endParaRPr lang="en-IN" dirty="0"/>
          </a:p>
          <a:p>
            <a:r>
              <a:rPr lang="en-IN" dirty="0" err="1"/>
              <a:t>iolib_delay_ms</a:t>
            </a:r>
            <a:r>
              <a:rPr lang="en-IN" dirty="0"/>
              <a:t>(600);           //delay of 6ms   </a:t>
            </a:r>
            <a:endParaRPr lang="en-IN" dirty="0"/>
          </a:p>
          <a:p>
            <a:r>
              <a:rPr lang="en-IN" dirty="0"/>
              <a:t> </a:t>
            </a:r>
            <a:r>
              <a:rPr lang="en-IN" dirty="0" err="1"/>
              <a:t>pin_low</a:t>
            </a:r>
            <a:r>
              <a:rPr lang="en-IN" dirty="0"/>
              <a:t>(8, 8);</a:t>
            </a:r>
            <a:endParaRPr lang="en-IN" dirty="0"/>
          </a:p>
          <a:p>
            <a:r>
              <a:rPr lang="en-IN" dirty="0" err="1"/>
              <a:t>printf</a:t>
            </a:r>
            <a:r>
              <a:rPr lang="en-IN" dirty="0"/>
              <a:t>("Buzzer Is OFF \n");   </a:t>
            </a:r>
            <a:endParaRPr lang="en-IN" dirty="0"/>
          </a:p>
          <a:p>
            <a:r>
              <a:rPr lang="en-IN" dirty="0"/>
              <a:t> </a:t>
            </a:r>
            <a:r>
              <a:rPr lang="en-IN" dirty="0" err="1"/>
              <a:t>iolib_delay_ms</a:t>
            </a:r>
            <a:r>
              <a:rPr lang="en-IN" dirty="0"/>
              <a:t>(600);         //delay of 6ms </a:t>
            </a:r>
            <a:endParaRPr lang="en-IN" dirty="0"/>
          </a:p>
          <a:p>
            <a:r>
              <a:rPr lang="en-IN" dirty="0"/>
              <a:t> } </a:t>
            </a:r>
            <a:endParaRPr lang="en-IN" dirty="0"/>
          </a:p>
          <a:p>
            <a:r>
              <a:rPr lang="en-IN" dirty="0"/>
              <a:t> </a:t>
            </a:r>
            <a:r>
              <a:rPr lang="en-IN" dirty="0" err="1"/>
              <a:t>iolib_free</a:t>
            </a:r>
            <a:r>
              <a:rPr lang="en-IN" dirty="0"/>
              <a:t>();  </a:t>
            </a:r>
            <a:endParaRPr lang="en-IN" dirty="0"/>
          </a:p>
          <a:p>
            <a:r>
              <a:rPr lang="en-IN" dirty="0"/>
              <a:t>return(0);</a:t>
            </a:r>
            <a:r>
              <a:rPr lang="en-CA" altLang="en-IN" dirty="0"/>
              <a:t> </a:t>
            </a:r>
            <a:endParaRPr lang="en-CA" altLang="en-IN" dirty="0"/>
          </a:p>
          <a:p>
            <a:r>
              <a:rPr lang="en-IN" dirty="0"/>
              <a:t>}</a:t>
            </a:r>
            <a:endParaRPr lang="en-IN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284085"/>
            <a:ext cx="10018713" cy="967666"/>
          </a:xfrm>
        </p:spPr>
        <p:txBody>
          <a:bodyPr/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33" y="1252538"/>
            <a:ext cx="8072672" cy="4538662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77554"/>
            <a:ext cx="10018713" cy="1118586"/>
          </a:xfrm>
        </p:spPr>
        <p:txBody>
          <a:bodyPr/>
          <a:lstStyle/>
          <a:p>
            <a:pPr algn="l"/>
            <a:r>
              <a:rPr lang="en-US" b="1" dirty="0"/>
              <a:t>Output Video</a:t>
            </a:r>
            <a:endParaRPr lang="en-IN" b="1" dirty="0"/>
          </a:p>
        </p:txBody>
      </p:sp>
      <p:pic>
        <p:nvPicPr>
          <p:cNvPr id="4" name="Output Video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06650" y="1163638"/>
            <a:ext cx="8174038" cy="4627562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099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411550"/>
            <a:ext cx="10018713" cy="437965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Buzzer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Buzzer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of Buzzer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Interfacing of Buzzer with BB-WI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Interfacing Communication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Protocol:GPIO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Installing Library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 Code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video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Interfacing: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1"/>
              </a:rPr>
              <a:t>https://www.element14.com/community/community/designcenter/single-board-computers/next-genbeaglebone/blog/2019/08/15/beaglebone-black-bbb-io-gpio-spi-and-i2c-library-for-c-2019-edition#jive_content_id_How_to_Install_the_Library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https://beagleboard.org/blog/2016-09-26-meet-beaglebone-black-wireless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https://www.mathworks.com/help/supportpkg/beagleboneio/ug/the-beaglebone-black-gpio-pins.html#:~:text=When%20you%20read%20the%20GPIO,of%20the%20pin%20is%201%20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Installing the Library: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1"/>
              </a:rPr>
              <a:t>https://www.element14.com/community/community/designcenter/single-board-computers/next-genbeaglebone/blog/2019/08/15/beaglebone-black-bbb-io-gpio-spi-and-i2c-library-for-c-2019-edition#jive_content_id_How_to_Install_the_Library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Buzzer: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https://www.quisure.com/blog/faq/what-is-a-buzzer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https://www.engineersgarage.com/tech-articles/buzzers-types-transducer-indicator-piezo-magnetic/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https://components101.com/misc/buzzer-pinout-working-datasheet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Requirments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Buzzer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USB Cable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Jumper Wires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861134"/>
            <a:ext cx="10018713" cy="1979720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130642"/>
            <a:ext cx="10018713" cy="262779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Terminal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GNU nano editor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GCC compiler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04021"/>
            <a:ext cx="10018713" cy="1162072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Diagram(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Tranmitter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Side)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CA" sz="3200" dirty="0"/>
          </a:p>
        </p:txBody>
      </p:sp>
      <p:pic>
        <p:nvPicPr>
          <p:cNvPr id="5" name="Content Placeholder 4" descr="Diagram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929" y="1026943"/>
            <a:ext cx="7863839" cy="5727038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96948"/>
            <a:ext cx="10018713" cy="13223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Diagram(Receiver Side)</a:t>
            </a:r>
            <a:endParaRPr lang="en-C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Diagram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387" y="1420837"/>
            <a:ext cx="8133301" cy="5134708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287261"/>
            <a:ext cx="6159362" cy="878889"/>
          </a:xfrm>
        </p:spPr>
        <p:txBody>
          <a:bodyPr>
            <a:normAutofit/>
          </a:bodyPr>
          <a:lstStyle/>
          <a:p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946" y="685800"/>
            <a:ext cx="2396971" cy="1835458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166150"/>
            <a:ext cx="8414290" cy="3133819"/>
          </a:xfrm>
        </p:spPr>
        <p:txBody>
          <a:bodyPr>
            <a:normAutofit/>
          </a:bodyPr>
          <a:lstStyle/>
          <a:p>
            <a:pPr algn="l"/>
            <a:r>
              <a:rPr lang="en-US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extremely successful open-source </a:t>
            </a:r>
            <a:r>
              <a:rPr lang="en-US" sz="24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Black hardware design, </a:t>
            </a:r>
            <a:r>
              <a:rPr lang="en-US" sz="24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Beaglebone</a:t>
            </a:r>
            <a:r>
              <a:rPr lang="en-US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Black Wireless is a high-expansion, maker-focused, community-supported open hardware computer created by the BeagleBoard.org Foundation.</a:t>
            </a:r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287261"/>
            <a:ext cx="6159362" cy="878889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 of BB-WI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946" y="685800"/>
            <a:ext cx="2396971" cy="1835458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645546"/>
            <a:ext cx="8414290" cy="3755254"/>
          </a:xfrm>
        </p:spPr>
        <p:txBody>
          <a:bodyPr>
            <a:norm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512MB DDR3 RAM</a:t>
            </a:r>
            <a:endParaRPr lang="en-US" sz="190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1900" b="0" i="0" dirty="0">
                <a:solidFill>
                  <a:srgbClr val="52525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4GB 8-bit eMMC on-board flash storage</a:t>
            </a:r>
            <a:endParaRPr lang="en-US" sz="1900" b="0" i="0" dirty="0">
              <a:solidFill>
                <a:srgbClr val="52525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3D graphics accelerator</a:t>
            </a:r>
            <a:endParaRPr lang="en-US" sz="190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NEON floating-point accelerator</a:t>
            </a:r>
            <a:endParaRPr lang="en-IN" sz="19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2x PRU 32-bit microcontroller</a:t>
            </a:r>
            <a:endParaRPr lang="en-IN" sz="19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endParaRPr lang="en-IN" sz="19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0</TotalTime>
  <Words>5043</Words>
  <Application>WPS Presentation</Application>
  <PresentationFormat>Widescreen</PresentationFormat>
  <Paragraphs>220</Paragraphs>
  <Slides>31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2" baseType="lpstr">
      <vt:lpstr>Arial</vt:lpstr>
      <vt:lpstr>SimSun</vt:lpstr>
      <vt:lpstr>Wingdings</vt:lpstr>
      <vt:lpstr>Arial</vt:lpstr>
      <vt:lpstr>Times New Roman</vt:lpstr>
      <vt:lpstr>Microsoft YaHei</vt:lpstr>
      <vt:lpstr>Arial Unicode MS</vt:lpstr>
      <vt:lpstr>Corbel</vt:lpstr>
      <vt:lpstr>Calibri</vt:lpstr>
      <vt:lpstr>Courier New</vt:lpstr>
      <vt:lpstr>Parallax</vt:lpstr>
      <vt:lpstr>IOT Based Smart Restaurant Menu Using Beaglebone Black Wireless Task           Interfacing of Buzzer with BB-WI</vt:lpstr>
      <vt:lpstr>Content</vt:lpstr>
      <vt:lpstr>Content</vt:lpstr>
      <vt:lpstr>Hardware Requirments</vt:lpstr>
      <vt:lpstr>Software Requirements</vt:lpstr>
      <vt:lpstr>Block Diagram(Tranmitter Side) </vt:lpstr>
      <vt:lpstr>Block Diagram(Receiver Side)</vt:lpstr>
      <vt:lpstr>Beaglebone Black Wireless</vt:lpstr>
      <vt:lpstr>Specifications of BB-WI</vt:lpstr>
      <vt:lpstr>Software compatibility of BB-WI</vt:lpstr>
      <vt:lpstr>User input/output</vt:lpstr>
      <vt:lpstr>Expansion header</vt:lpstr>
      <vt:lpstr>Pin Diagram of Beaglebone Black Wireless</vt:lpstr>
      <vt:lpstr>Buzzer</vt:lpstr>
      <vt:lpstr>Types of Buzzer</vt:lpstr>
      <vt:lpstr>Features of Buzzer</vt:lpstr>
      <vt:lpstr>Interfacing of Buzzer with BB-WI</vt:lpstr>
      <vt:lpstr>Interfacing of Buzzer with BB-WI</vt:lpstr>
      <vt:lpstr>Interfacing communication protocol:GPIO</vt:lpstr>
      <vt:lpstr>Interfacing communication protocol:GPIO</vt:lpstr>
      <vt:lpstr>SSH to Beaglebone Black Wireless</vt:lpstr>
      <vt:lpstr>SSH to Beaglebone Black Wireless</vt:lpstr>
      <vt:lpstr>Installing Library</vt:lpstr>
      <vt:lpstr>Installing Library</vt:lpstr>
      <vt:lpstr>C code for interfacing </vt:lpstr>
      <vt:lpstr>C code for interfacing </vt:lpstr>
      <vt:lpstr>C code for interfacing </vt:lpstr>
      <vt:lpstr>Output</vt:lpstr>
      <vt:lpstr>Output Video</vt:lpstr>
      <vt:lpstr>References:</vt:lpstr>
      <vt:lpstr>References: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Based Smart Restaurant Menu Using Beaglebone Black Wireless Task           Interfacing NodeMCU with BB-WI</dc:title>
  <dc:creator>gurpreet kaur</dc:creator>
  <cp:lastModifiedBy>harno</cp:lastModifiedBy>
  <cp:revision>30</cp:revision>
  <dcterms:created xsi:type="dcterms:W3CDTF">2021-03-28T21:05:00Z</dcterms:created>
  <dcterms:modified xsi:type="dcterms:W3CDTF">2021-03-29T13:44:47Z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1033-11.2.0.10078</vt:lpwstr>
  </property>
</Properties>
</file>

<file path=docProps/thumbnail.jpeg>
</file>